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9"/>
    <p:restoredTop sz="94671"/>
  </p:normalViewPr>
  <p:slideViewPr>
    <p:cSldViewPr>
      <p:cViewPr varScale="1">
        <p:scale>
          <a:sx n="100" d="100"/>
          <a:sy n="100" d="100"/>
        </p:scale>
        <p:origin x="904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C5CA0-618E-4826-867B-55ADF00EF1C3}" type="datetimeFigureOut">
              <a:rPr lang="en-US" smtClean="0"/>
              <a:t>11/23/19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55162AF-F2F4-4E8C-BB96-4AB75C8B1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174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C5CA0-618E-4826-867B-55ADF00EF1C3}" type="datetimeFigureOut">
              <a:rPr lang="en-US" smtClean="0"/>
              <a:t>11/23/19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55162AF-F2F4-4E8C-BB96-4AB75C8B1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128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C5CA0-618E-4826-867B-55ADF00EF1C3}" type="datetimeFigureOut">
              <a:rPr lang="en-US" smtClean="0"/>
              <a:t>11/23/19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55162AF-F2F4-4E8C-BB96-4AB75C8B1D8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916681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C5CA0-618E-4826-867B-55ADF00EF1C3}" type="datetimeFigureOut">
              <a:rPr lang="en-US" smtClean="0"/>
              <a:t>11/23/19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55162AF-F2F4-4E8C-BB96-4AB75C8B1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099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C5CA0-618E-4826-867B-55ADF00EF1C3}" type="datetimeFigureOut">
              <a:rPr lang="en-US" smtClean="0"/>
              <a:t>11/23/19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55162AF-F2F4-4E8C-BB96-4AB75C8B1D8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17323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C5CA0-618E-4826-867B-55ADF00EF1C3}" type="datetimeFigureOut">
              <a:rPr lang="en-US" smtClean="0"/>
              <a:t>11/23/19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55162AF-F2F4-4E8C-BB96-4AB75C8B1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7223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C5CA0-618E-4826-867B-55ADF00EF1C3}" type="datetimeFigureOut">
              <a:rPr lang="en-US" smtClean="0"/>
              <a:t>11/23/19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162AF-F2F4-4E8C-BB96-4AB75C8B1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2738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C5CA0-618E-4826-867B-55ADF00EF1C3}" type="datetimeFigureOut">
              <a:rPr lang="en-US" smtClean="0"/>
              <a:t>11/23/19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162AF-F2F4-4E8C-BB96-4AB75C8B1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890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C5CA0-618E-4826-867B-55ADF00EF1C3}" type="datetimeFigureOut">
              <a:rPr lang="en-US" smtClean="0"/>
              <a:t>11/23/19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162AF-F2F4-4E8C-BB96-4AB75C8B1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018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C5CA0-618E-4826-867B-55ADF00EF1C3}" type="datetimeFigureOut">
              <a:rPr lang="en-US" smtClean="0"/>
              <a:t>11/23/19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55162AF-F2F4-4E8C-BB96-4AB75C8B1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967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C5CA0-618E-4826-867B-55ADF00EF1C3}" type="datetimeFigureOut">
              <a:rPr lang="en-US" smtClean="0"/>
              <a:t>11/23/19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55162AF-F2F4-4E8C-BB96-4AB75C8B1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456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C5CA0-618E-4826-867B-55ADF00EF1C3}" type="datetimeFigureOut">
              <a:rPr lang="en-US" smtClean="0"/>
              <a:t>11/23/19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55162AF-F2F4-4E8C-BB96-4AB75C8B1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758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C5CA0-618E-4826-867B-55ADF00EF1C3}" type="datetimeFigureOut">
              <a:rPr lang="en-US" smtClean="0"/>
              <a:t>11/23/19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162AF-F2F4-4E8C-BB96-4AB75C8B1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054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C5CA0-618E-4826-867B-55ADF00EF1C3}" type="datetimeFigureOut">
              <a:rPr lang="en-US" smtClean="0"/>
              <a:t>11/23/19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162AF-F2F4-4E8C-BB96-4AB75C8B1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19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C5CA0-618E-4826-867B-55ADF00EF1C3}" type="datetimeFigureOut">
              <a:rPr lang="en-US" smtClean="0"/>
              <a:t>11/23/19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162AF-F2F4-4E8C-BB96-4AB75C8B1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501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C5CA0-618E-4826-867B-55ADF00EF1C3}" type="datetimeFigureOut">
              <a:rPr lang="en-US" smtClean="0"/>
              <a:t>11/23/19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55162AF-F2F4-4E8C-BB96-4AB75C8B1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518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C5CA0-618E-4826-867B-55ADF00EF1C3}" type="datetimeFigureOut">
              <a:rPr lang="en-US" smtClean="0"/>
              <a:t>11/23/19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55162AF-F2F4-4E8C-BB96-4AB75C8B1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868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05000"/>
            <a:ext cx="9144000" cy="23012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我心讚美至高上帝</a:t>
            </a:r>
            <a:endParaRPr lang="en-US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Praise My Soul, the King of Heaven</a:t>
            </a:r>
          </a:p>
        </p:txBody>
      </p:sp>
    </p:spTree>
    <p:extLst>
      <p:ext uri="{BB962C8B-B14F-4D97-AF65-F5344CB8AC3E}">
        <p14:creationId xmlns:p14="http://schemas.microsoft.com/office/powerpoint/2010/main" val="26638144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讚美稱頌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讚美稱頌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O-lo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o-lo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稱頌我主恩無窮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bu-kiong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 Al-le-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Widely as His mercy flows!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849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親像花草滿山遍野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moa-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pian-ia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大風吹來花就謝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toa-hong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chiu-sia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Angels, help us to adore Him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 behold Him face to face;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29975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雖然人類歷史變遷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jin-lui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lek-su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pian-chhian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上帝永遠不改變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kai-pian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Sun and moon, bow down before Him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Dwellers all in time and space.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953689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讚美敬拜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讚美敬拜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  lo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o-  lo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讚美上帝大慈愛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  lo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 Al-le-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Praise with us the God of grace!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33973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我心讚美至高上帝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Goa sim o- lo chi-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koai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萬民伏拜祂腳下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ban- bin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e,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Praise my soul, the King of heaven,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His feet thy tribute bring;</a:t>
            </a:r>
          </a:p>
        </p:txBody>
      </p:sp>
    </p:spTree>
    <p:extLst>
      <p:ext uri="{BB962C8B-B14F-4D97-AF65-F5344CB8AC3E}">
        <p14:creationId xmlns:p14="http://schemas.microsoft.com/office/powerpoint/2010/main" val="1595714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贖回醫治恩惠充滿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-hoe 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咱當讚美永無息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lo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Ransomed, healed restored, forgiven,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like me, His praise should sing?</a:t>
            </a:r>
          </a:p>
        </p:txBody>
      </p:sp>
    </p:spTree>
    <p:extLst>
      <p:ext uri="{BB962C8B-B14F-4D97-AF65-F5344CB8AC3E}">
        <p14:creationId xmlns:p14="http://schemas.microsoft.com/office/powerpoint/2010/main" val="2739221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讚美敬奉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讚美敬奉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lo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o- lo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讚美永活的君王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 lo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kun-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  Al-le-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Praise the everlasting King!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14886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讚美我主恩典愛疼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O-lo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救贖咱有罪的人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Praise Him for His grace and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favour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our fathers in distress;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6044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讚美我主永遠無變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lo  goa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豐豐富富賜恩典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 tian,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Praise Him, still the same forever,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Slow to chide and swift to bless.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2641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讚美感恩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讚美感恩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  lo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un,  o-  lo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un,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歸主名實心敬尊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keng-chun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 Al-le-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 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Glorious in His faithfulness!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37100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慈悲仁愛天父上帝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Chu- pi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祂知咱軟弱失迷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 chai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loan-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sit- be,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Father like, He tends and spares us;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Well our feeble frame He knows,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4432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用祂溫柔聖手扶持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  un-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seng-chhiu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hu-chhi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使咱痛苦永脫離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-li,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His hands He gently bears us,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Rescues us from all our foes.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4812670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147</TotalTime>
  <Words>513</Words>
  <Application>Microsoft Macintosh PowerPoint</Application>
  <PresentationFormat>Widescreen</PresentationFormat>
  <Paragraphs>86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Arial</vt:lpstr>
      <vt:lpstr>Candara</vt:lpstr>
      <vt:lpstr>Century Gothic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我心讚美至高上帝 Prsaise My Soul, the King of Heaven</dc:title>
  <dc:creator>GGC Tech</dc:creator>
  <cp:lastModifiedBy>MIS GGC</cp:lastModifiedBy>
  <cp:revision>23</cp:revision>
  <dcterms:created xsi:type="dcterms:W3CDTF">2017-11-03T05:45:29Z</dcterms:created>
  <dcterms:modified xsi:type="dcterms:W3CDTF">2019-11-23T00:59:38Z</dcterms:modified>
</cp:coreProperties>
</file>